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7" r:id="rId4"/>
    <p:sldId id="295" r:id="rId5"/>
    <p:sldId id="296" r:id="rId6"/>
    <p:sldId id="297" r:id="rId7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33CC"/>
    <a:srgbClr val="FF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93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59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87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19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73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64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91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0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5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830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14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44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503733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PLATEFORME LOGISTIQUE EUROMEDECINE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38" y="859162"/>
            <a:ext cx="11274432" cy="587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2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917926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PLATEFORME LOGISTIQUE EUROMEDECINE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8" y="828514"/>
            <a:ext cx="11338162" cy="6029486"/>
          </a:xfrm>
          <a:prstGeom prst="rect">
            <a:avLst/>
          </a:prstGeom>
        </p:spPr>
      </p:pic>
      <p:sp>
        <p:nvSpPr>
          <p:cNvPr id="7" name="Ellipse 6"/>
          <p:cNvSpPr/>
          <p:nvPr/>
        </p:nvSpPr>
        <p:spPr>
          <a:xfrm>
            <a:off x="6012674" y="5469774"/>
            <a:ext cx="748146" cy="307571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CLE</a:t>
            </a:r>
            <a:endParaRPr lang="fr-F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Ellipse 7"/>
          <p:cNvSpPr/>
          <p:nvPr/>
        </p:nvSpPr>
        <p:spPr>
          <a:xfrm>
            <a:off x="6841374" y="4713317"/>
            <a:ext cx="864524" cy="340822"/>
          </a:xfrm>
          <a:prstGeom prst="ellipse">
            <a:avLst/>
          </a:prstGeom>
          <a:solidFill>
            <a:srgbClr val="FF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UCP</a:t>
            </a:r>
            <a:endParaRPr lang="fr-F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Ellipse 8"/>
          <p:cNvSpPr/>
          <p:nvPr/>
        </p:nvSpPr>
        <p:spPr>
          <a:xfrm>
            <a:off x="10099964" y="4883728"/>
            <a:ext cx="872836" cy="315884"/>
          </a:xfrm>
          <a:prstGeom prst="ellipse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UPA</a:t>
            </a:r>
            <a:endParaRPr lang="fr-F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9110749" y="2261062"/>
            <a:ext cx="864524" cy="473825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LIN</a:t>
            </a:r>
            <a:endParaRPr lang="fr-F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02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202535"/>
              </p:ext>
            </p:extLst>
          </p:nvPr>
        </p:nvGraphicFramePr>
        <p:xfrm>
          <a:off x="418407" y="716962"/>
          <a:ext cx="1130736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7366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CLE – CENTRE LOGISTIQUE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 D’ETABLISSEMENT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956979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PLATEFORME LOGISTIQUE EUROMEDECINE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7" y="1198577"/>
            <a:ext cx="3527940" cy="3301245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1263535" y="2757103"/>
            <a:ext cx="831273" cy="47382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CLE</a:t>
            </a:r>
            <a:endParaRPr lang="fr-FR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972" y="1363286"/>
            <a:ext cx="3501034" cy="2510445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9828" y="1385579"/>
            <a:ext cx="3557247" cy="248815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770786" y="4725372"/>
            <a:ext cx="2854262" cy="1350491"/>
          </a:xfrm>
          <a:prstGeom prst="rect">
            <a:avLst/>
          </a:prstGeom>
        </p:spPr>
      </p:pic>
      <p:cxnSp>
        <p:nvCxnSpPr>
          <p:cNvPr id="15" name="Connecteur droit avec flèche 14"/>
          <p:cNvCxnSpPr/>
          <p:nvPr/>
        </p:nvCxnSpPr>
        <p:spPr>
          <a:xfrm flipH="1" flipV="1">
            <a:off x="6954046" y="2757103"/>
            <a:ext cx="975736" cy="25785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6" name="Imag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9778" y="4212180"/>
            <a:ext cx="2633974" cy="2247002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0785" y="4610597"/>
            <a:ext cx="2678088" cy="2009610"/>
          </a:xfrm>
          <a:prstGeom prst="rect">
            <a:avLst/>
          </a:prstGeom>
        </p:spPr>
      </p:pic>
      <p:cxnSp>
        <p:nvCxnSpPr>
          <p:cNvPr id="26" name="Connecteur droit avec flèche 25"/>
          <p:cNvCxnSpPr/>
          <p:nvPr/>
        </p:nvCxnSpPr>
        <p:spPr>
          <a:xfrm flipV="1">
            <a:off x="3408218" y="5335681"/>
            <a:ext cx="1862051" cy="3169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29" name="Imag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85237" y="4121632"/>
            <a:ext cx="3012141" cy="2337550"/>
          </a:xfrm>
          <a:prstGeom prst="rect">
            <a:avLst/>
          </a:prstGeom>
        </p:spPr>
      </p:pic>
      <p:graphicFrame>
        <p:nvGraphicFramePr>
          <p:cNvPr id="30" name="Tableau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916552"/>
              </p:ext>
            </p:extLst>
          </p:nvPr>
        </p:nvGraphicFramePr>
        <p:xfrm>
          <a:off x="7958696" y="2159804"/>
          <a:ext cx="421133" cy="3708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21133">
                  <a:extLst>
                    <a:ext uri="{9D8B030D-6E8A-4147-A177-3AD203B41FA5}">
                      <a16:colId xmlns:a16="http://schemas.microsoft.com/office/drawing/2014/main" val="281957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109303"/>
                  </a:ext>
                </a:extLst>
              </a:tr>
            </a:tbl>
          </a:graphicData>
        </a:graphic>
      </p:graphicFrame>
      <p:graphicFrame>
        <p:nvGraphicFramePr>
          <p:cNvPr id="32" name="Tableau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764900"/>
              </p:ext>
            </p:extLst>
          </p:nvPr>
        </p:nvGraphicFramePr>
        <p:xfrm>
          <a:off x="9159775" y="4234247"/>
          <a:ext cx="421133" cy="3708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21133">
                  <a:extLst>
                    <a:ext uri="{9D8B030D-6E8A-4147-A177-3AD203B41FA5}">
                      <a16:colId xmlns:a16="http://schemas.microsoft.com/office/drawing/2014/main" val="281957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109303"/>
                  </a:ext>
                </a:extLst>
              </a:tr>
            </a:tbl>
          </a:graphicData>
        </a:graphic>
      </p:graphicFrame>
      <p:pic>
        <p:nvPicPr>
          <p:cNvPr id="34" name="Image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46432" y="4854401"/>
            <a:ext cx="1997630" cy="1499002"/>
          </a:xfrm>
          <a:prstGeom prst="rect">
            <a:avLst/>
          </a:prstGeom>
        </p:spPr>
      </p:pic>
      <p:cxnSp>
        <p:nvCxnSpPr>
          <p:cNvPr id="35" name="Connecteur droit avec flèche 34"/>
          <p:cNvCxnSpPr/>
          <p:nvPr/>
        </p:nvCxnSpPr>
        <p:spPr>
          <a:xfrm flipV="1">
            <a:off x="1009775" y="4002629"/>
            <a:ext cx="2019993" cy="12632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36" name="Tableau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943894"/>
              </p:ext>
            </p:extLst>
          </p:nvPr>
        </p:nvGraphicFramePr>
        <p:xfrm>
          <a:off x="280822" y="6459182"/>
          <a:ext cx="7241849" cy="365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241849">
                  <a:extLst>
                    <a:ext uri="{9D8B030D-6E8A-4147-A177-3AD203B41FA5}">
                      <a16:colId xmlns:a16="http://schemas.microsoft.com/office/drawing/2014/main" val="281957528"/>
                    </a:ext>
                  </a:extLst>
                </a:gridCol>
              </a:tblGrid>
              <a:tr h="347168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109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92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72635"/>
              </p:ext>
            </p:extLst>
          </p:nvPr>
        </p:nvGraphicFramePr>
        <p:xfrm>
          <a:off x="449203" y="749782"/>
          <a:ext cx="112765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6570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UCP – UNITE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 CENTRALE DE PRODUCTION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376515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PLATEFORME LOGISTIQUE EUROMEDECINE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169" y="1662545"/>
            <a:ext cx="3905635" cy="4181302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1986742" y="2294313"/>
            <a:ext cx="831273" cy="415637"/>
          </a:xfrm>
          <a:prstGeom prst="ellipse">
            <a:avLst/>
          </a:prstGeom>
          <a:solidFill>
            <a:srgbClr val="FF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UCP</a:t>
            </a:r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876" y="1280158"/>
            <a:ext cx="7103897" cy="3167469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 rotWithShape="1">
          <a:blip r:embed="rId4"/>
          <a:srcRect b="17682"/>
          <a:stretch/>
        </p:blipFill>
        <p:spPr>
          <a:xfrm>
            <a:off x="5575675" y="4592213"/>
            <a:ext cx="4707169" cy="215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9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326854"/>
              </p:ext>
            </p:extLst>
          </p:nvPr>
        </p:nvGraphicFramePr>
        <p:xfrm>
          <a:off x="310892" y="869092"/>
          <a:ext cx="1141488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14881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UPA – UNITE DE PRODUCTION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 ALIMENTAIRE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152369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PLATEFORME LOGISTIQUE EUROMEDECINE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92" y="3342511"/>
            <a:ext cx="3130515" cy="3236295"/>
          </a:xfrm>
          <a:prstGeom prst="rect">
            <a:avLst/>
          </a:prstGeom>
        </p:spPr>
      </p:pic>
      <p:sp>
        <p:nvSpPr>
          <p:cNvPr id="4" name="Ellipse 3"/>
          <p:cNvSpPr/>
          <p:nvPr/>
        </p:nvSpPr>
        <p:spPr>
          <a:xfrm>
            <a:off x="2394066" y="4696691"/>
            <a:ext cx="822960" cy="374072"/>
          </a:xfrm>
          <a:prstGeom prst="ellipse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UPA</a:t>
            </a:r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955" y="1679167"/>
            <a:ext cx="3815807" cy="215045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46586" y="1635361"/>
            <a:ext cx="1901387" cy="1512916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753173" y="1863052"/>
            <a:ext cx="1699771" cy="1275491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7847" y="4064922"/>
            <a:ext cx="2751513" cy="2435949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2982" y="1687484"/>
            <a:ext cx="4250962" cy="215045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8"/>
          <a:srcRect t="23234" b="29041"/>
          <a:stretch/>
        </p:blipFill>
        <p:spPr>
          <a:xfrm>
            <a:off x="6425800" y="3915697"/>
            <a:ext cx="5299973" cy="1389828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9"/>
          <a:srcRect b="39566"/>
          <a:stretch/>
        </p:blipFill>
        <p:spPr>
          <a:xfrm>
            <a:off x="6425800" y="5391605"/>
            <a:ext cx="5299973" cy="1396012"/>
          </a:xfrm>
          <a:prstGeom prst="rect">
            <a:avLst/>
          </a:prstGeom>
        </p:spPr>
      </p:pic>
      <p:graphicFrame>
        <p:nvGraphicFramePr>
          <p:cNvPr id="22" name="Tableau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95245"/>
              </p:ext>
            </p:extLst>
          </p:nvPr>
        </p:nvGraphicFramePr>
        <p:xfrm>
          <a:off x="308439" y="1247423"/>
          <a:ext cx="1141488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14881">
                  <a:extLst>
                    <a:ext uri="{9D8B030D-6E8A-4147-A177-3AD203B41FA5}">
                      <a16:colId xmlns:a16="http://schemas.microsoft.com/office/drawing/2014/main" val="1261688353"/>
                    </a:ext>
                  </a:extLst>
                </a:gridCol>
              </a:tblGrid>
              <a:tr h="30757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400026"/>
                  </a:ext>
                </a:extLst>
              </a:tr>
            </a:tbl>
          </a:graphicData>
        </a:graphic>
      </p:graphicFrame>
      <p:graphicFrame>
        <p:nvGraphicFramePr>
          <p:cNvPr id="23" name="Tableau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30864"/>
              </p:ext>
            </p:extLst>
          </p:nvPr>
        </p:nvGraphicFramePr>
        <p:xfrm>
          <a:off x="6437244" y="3919218"/>
          <a:ext cx="40455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553">
                  <a:extLst>
                    <a:ext uri="{9D8B030D-6E8A-4147-A177-3AD203B41FA5}">
                      <a16:colId xmlns:a16="http://schemas.microsoft.com/office/drawing/2014/main" val="12616883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400026"/>
                  </a:ext>
                </a:extLst>
              </a:tr>
            </a:tbl>
          </a:graphicData>
        </a:graphic>
      </p:graphicFrame>
      <p:graphicFrame>
        <p:nvGraphicFramePr>
          <p:cNvPr id="25" name="Tableau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501682"/>
              </p:ext>
            </p:extLst>
          </p:nvPr>
        </p:nvGraphicFramePr>
        <p:xfrm>
          <a:off x="6425800" y="5408569"/>
          <a:ext cx="40455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553">
                  <a:extLst>
                    <a:ext uri="{9D8B030D-6E8A-4147-A177-3AD203B41FA5}">
                      <a16:colId xmlns:a16="http://schemas.microsoft.com/office/drawing/2014/main" val="12616883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400026"/>
                  </a:ext>
                </a:extLst>
              </a:tr>
            </a:tbl>
          </a:graphicData>
        </a:graphic>
      </p:graphicFrame>
      <p:graphicFrame>
        <p:nvGraphicFramePr>
          <p:cNvPr id="26" name="Tableau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537686"/>
              </p:ext>
            </p:extLst>
          </p:nvPr>
        </p:nvGraphicFramePr>
        <p:xfrm>
          <a:off x="3552982" y="4062835"/>
          <a:ext cx="40455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553">
                  <a:extLst>
                    <a:ext uri="{9D8B030D-6E8A-4147-A177-3AD203B41FA5}">
                      <a16:colId xmlns:a16="http://schemas.microsoft.com/office/drawing/2014/main" val="12616883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400026"/>
                  </a:ext>
                </a:extLst>
              </a:tr>
            </a:tbl>
          </a:graphicData>
        </a:graphic>
      </p:graphicFrame>
      <p:cxnSp>
        <p:nvCxnSpPr>
          <p:cNvPr id="28" name="Connecteur droit avec flèche 27"/>
          <p:cNvCxnSpPr/>
          <p:nvPr/>
        </p:nvCxnSpPr>
        <p:spPr>
          <a:xfrm flipH="1">
            <a:off x="1084717" y="3023793"/>
            <a:ext cx="75217" cy="20103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 flipH="1">
            <a:off x="1314871" y="2931531"/>
            <a:ext cx="1288187" cy="195219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05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735191"/>
              </p:ext>
            </p:extLst>
          </p:nvPr>
        </p:nvGraphicFramePr>
        <p:xfrm>
          <a:off x="169890" y="869092"/>
          <a:ext cx="1176612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6120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LIN - BLANCHISSERIE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562194"/>
              </p:ext>
            </p:extLst>
          </p:nvPr>
        </p:nvGraphicFramePr>
        <p:xfrm>
          <a:off x="241069" y="297060"/>
          <a:ext cx="11515501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515501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PLATEFORME LOGISTIQUE EUROMEDECINE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89" y="1290122"/>
            <a:ext cx="2474008" cy="3294904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150964" y="2871021"/>
            <a:ext cx="906087" cy="515389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LIN</a:t>
            </a:r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123" y="1300215"/>
            <a:ext cx="3455885" cy="3182125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0781" y="4660349"/>
            <a:ext cx="2505573" cy="209789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029000" y="2022242"/>
            <a:ext cx="3284813" cy="18407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964" y="4660350"/>
            <a:ext cx="2618988" cy="209789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7495" y="4660349"/>
            <a:ext cx="2795744" cy="2097898"/>
          </a:xfrm>
          <a:prstGeom prst="rect">
            <a:avLst/>
          </a:prstGeom>
        </p:spPr>
      </p:pic>
      <p:cxnSp>
        <p:nvCxnSpPr>
          <p:cNvPr id="18" name="Connecteur droit avec flèche 17"/>
          <p:cNvCxnSpPr/>
          <p:nvPr/>
        </p:nvCxnSpPr>
        <p:spPr>
          <a:xfrm flipV="1">
            <a:off x="931403" y="3705060"/>
            <a:ext cx="1058110" cy="17248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1" name="Imag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8916" y="1290122"/>
            <a:ext cx="1726190" cy="3294904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5781213" y="2039884"/>
            <a:ext cx="3296163" cy="1794120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80124" y="4585025"/>
            <a:ext cx="3455884" cy="2173221"/>
          </a:xfrm>
          <a:prstGeom prst="rect">
            <a:avLst/>
          </a:prstGeom>
        </p:spPr>
      </p:pic>
      <p:cxnSp>
        <p:nvCxnSpPr>
          <p:cNvPr id="25" name="Connecteur droit avec flèche 24"/>
          <p:cNvCxnSpPr/>
          <p:nvPr/>
        </p:nvCxnSpPr>
        <p:spPr>
          <a:xfrm flipV="1">
            <a:off x="1679171" y="2568633"/>
            <a:ext cx="1787236" cy="43226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203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53</Words>
  <Application>Microsoft Office PowerPoint</Application>
  <PresentationFormat>Grand écran</PresentationFormat>
  <Paragraphs>25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CLAIR VINCENT</cp:lastModifiedBy>
  <cp:revision>60</cp:revision>
  <cp:lastPrinted>2025-05-20T07:36:06Z</cp:lastPrinted>
  <dcterms:created xsi:type="dcterms:W3CDTF">2025-05-14T10:32:23Z</dcterms:created>
  <dcterms:modified xsi:type="dcterms:W3CDTF">2025-06-10T12:34:16Z</dcterms:modified>
</cp:coreProperties>
</file>